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6" r:id="rId6"/>
    <p:sldId id="263" r:id="rId7"/>
    <p:sldId id="264" r:id="rId8"/>
    <p:sldId id="267" r:id="rId9"/>
    <p:sldId id="268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16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9762-7B49-4703-B5BD-78E9B8DA1A26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F4005-13A3-40D4-BEE0-2446F8FDA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744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9762-7B49-4703-B5BD-78E9B8DA1A26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F4005-13A3-40D4-BEE0-2446F8FDA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487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9762-7B49-4703-B5BD-78E9B8DA1A26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F4005-13A3-40D4-BEE0-2446F8FDA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883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9762-7B49-4703-B5BD-78E9B8DA1A26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F4005-13A3-40D4-BEE0-2446F8FDA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604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9762-7B49-4703-B5BD-78E9B8DA1A26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F4005-13A3-40D4-BEE0-2446F8FDA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190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9762-7B49-4703-B5BD-78E9B8DA1A26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F4005-13A3-40D4-BEE0-2446F8FDA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736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9762-7B49-4703-B5BD-78E9B8DA1A26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F4005-13A3-40D4-BEE0-2446F8FDA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475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9762-7B49-4703-B5BD-78E9B8DA1A26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F4005-13A3-40D4-BEE0-2446F8FDA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800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9762-7B49-4703-B5BD-78E9B8DA1A26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F4005-13A3-40D4-BEE0-2446F8FDA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103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9762-7B49-4703-B5BD-78E9B8DA1A26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F4005-13A3-40D4-BEE0-2446F8FDA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49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9762-7B49-4703-B5BD-78E9B8DA1A26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F4005-13A3-40D4-BEE0-2446F8FDA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933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19762-7B49-4703-B5BD-78E9B8DA1A26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F4005-13A3-40D4-BEE0-2446F8FDA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848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2663" y="4993784"/>
            <a:ext cx="667835" cy="101229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7691" y="4518355"/>
            <a:ext cx="1545284" cy="1642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4252" y="327547"/>
            <a:ext cx="23388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с. Новое Леушино, пл. Ленина, д.14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Здание районного Дома культуры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6902" y="4993784"/>
            <a:ext cx="667835" cy="1012297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467436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54252" y="327547"/>
            <a:ext cx="31302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с. Новое Леушино,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пл. Ленина, д.12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Здание администрации Новолеушинского сельского поселения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468" y="194044"/>
            <a:ext cx="8786037" cy="658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94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54252" y="310710"/>
            <a:ext cx="29402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г. Тейково,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ул. Октябрьская, д.2а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Здание администрации Тейковского муниципального района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359" y="202019"/>
            <a:ext cx="8874641" cy="665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237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1125" y="327547"/>
            <a:ext cx="31302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с. Крапивново, 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л. Центральная, д.36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Здание Дома Культуры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с. Крапивново МКУ «Центр культуры и досуга Крапивновского сельского поселения»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679" y="0"/>
            <a:ext cx="9009321" cy="675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778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1125" y="327547"/>
            <a:ext cx="285708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п. Нерль, ул. Ленина, д.4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Здание Дома культуры п. Нерль МКУ «Социально – культурное объединение Нерльского городского поселения Тейковского муниципального района Ивановской области»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143" y="0"/>
            <a:ext cx="6687857" cy="43082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209" y="2975368"/>
            <a:ext cx="5247907" cy="388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75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1125" y="327547"/>
            <a:ext cx="285708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д. Большое Клочково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л. Центральная, д.50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Здание администрации Большеклочковского поселения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124" y="327547"/>
            <a:ext cx="285708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д. Большое Клочково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л. Центральная, д.50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Здание администрации Большеклочковского поселения</a:t>
            </a:r>
          </a:p>
        </p:txBody>
      </p:sp>
      <p:pic>
        <p:nvPicPr>
          <p:cNvPr id="7171" name="Picture 3" descr="C:\Users\User-2\Desktop\i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4" r="7810"/>
          <a:stretch/>
        </p:blipFill>
        <p:spPr bwMode="auto">
          <a:xfrm>
            <a:off x="6052883" y="1"/>
            <a:ext cx="6139117" cy="4720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596" y="1860699"/>
            <a:ext cx="6464595" cy="4848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727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1124" y="327547"/>
            <a:ext cx="28570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д. Большое Клочково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л. Центральная, д.15 Здание библиотеки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207" y="467833"/>
            <a:ext cx="6663069" cy="499730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1784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329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1124" y="327547"/>
            <a:ext cx="30589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с. Новое Горяново,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ул. Комсомольская, д.14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Здание администрации Новогоряновского сельского поселения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595" y="2098158"/>
            <a:ext cx="4759842" cy="475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098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1124" y="327547"/>
            <a:ext cx="30589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с. Новое Горяново,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ул. Совхозная, д.12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Здание МКУК «Культурно-досуговый комплекс Новогоряновского сельского поселения»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267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169</Words>
  <Application>Microsoft Office PowerPoint</Application>
  <PresentationFormat>Широкоэкранный</PresentationFormat>
  <Paragraphs>28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Никита</dc:creator>
  <cp:lastModifiedBy>User-1</cp:lastModifiedBy>
  <cp:revision>19</cp:revision>
  <dcterms:created xsi:type="dcterms:W3CDTF">2020-03-18T19:12:21Z</dcterms:created>
  <dcterms:modified xsi:type="dcterms:W3CDTF">2020-11-11T07:25:24Z</dcterms:modified>
</cp:coreProperties>
</file>